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9" r:id="rId4"/>
    <p:sldId id="258" r:id="rId5"/>
    <p:sldId id="259" r:id="rId6"/>
    <p:sldId id="266" r:id="rId7"/>
    <p:sldId id="260" r:id="rId8"/>
    <p:sldId id="267" r:id="rId9"/>
    <p:sldId id="268" r:id="rId10"/>
    <p:sldId id="270" r:id="rId11"/>
    <p:sldId id="262" r:id="rId12"/>
    <p:sldId id="271" r:id="rId13"/>
    <p:sldId id="263" r:id="rId14"/>
    <p:sldId id="264" r:id="rId15"/>
    <p:sldId id="265" r:id="rId16"/>
  </p:sldIdLst>
  <p:sldSz cx="12192000" cy="6858000"/>
  <p:notesSz cx="6858000" cy="9144000"/>
  <p:defaultTextStyle>
    <a:defPPr>
      <a:defRPr lang="en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00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82"/>
    <p:restoredTop sz="94671"/>
  </p:normalViewPr>
  <p:slideViewPr>
    <p:cSldViewPr snapToGrid="0" snapToObjects="1">
      <p:cViewPr varScale="1">
        <p:scale>
          <a:sx n="58" d="100"/>
          <a:sy n="58" d="100"/>
        </p:scale>
        <p:origin x="232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29.tiff>
</file>

<file path=ppt/media/image30.tiff>
</file>

<file path=ppt/media/image31.png>
</file>

<file path=ppt/media/image32.png>
</file>

<file path=ppt/media/image62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D153F-29D6-364C-AD6A-11B75D4A93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EF2E1E-72A8-2542-9A55-91FDDDD08F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D5A38-1A68-2B4A-8190-904F534B4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F0B66-01B5-5A4A-A2A1-F34BE9491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7ECC6-3EEE-E541-95AD-DBAE009D5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762466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DA25D-6BCF-9248-9414-1D3E5F98A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86523-1F08-1442-AF96-FE68FFB0C8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A9AAB-36D2-4547-B4CF-8B0BE7125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115A6-6E06-964D-98C8-7EEC42174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96045-C42C-1C4E-84A4-9C1A1DAE2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134909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D64B46-82DD-154F-8442-491960FEDA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99F499-BF1B-9C42-BAA9-9C04CD3BC4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2B7A5-5904-0C42-B61F-7B2C8D22E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2F00A-F7AA-964D-A654-8822BE34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198BB-6C24-3742-936F-18EB1E72E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038384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E9980-CB26-FC49-B842-DB29DB350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F8C68-BC96-3843-B8CA-D8B01DD88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6F2EA-3B21-E641-9A18-0AB63BBC2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10C93-4500-FC4A-BBCC-F99B73EC9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9B2E7-0AE4-F946-A1EA-AB294B44B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078380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7623F-0014-4D4C-9A5E-7677FCBF0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2DFB0-87CF-134A-BE4A-20B482DEA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2E793-2525-3048-95F3-94F109BC6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3DEA9-804D-F44E-9697-87E90AD03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E43CD-260B-6F41-9BC6-11910F05F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105128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89729-A026-2644-BF1C-D291C8F9B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4F13C-9AE7-0245-8EE7-944C9700EC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A063F9-57EB-3545-AED8-2982A142A0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873F85-D57A-E24D-8234-0B4768994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307E4-DABD-EC4E-99DE-AEC6A6EB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8D725-315E-4842-A896-80E9D7444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453373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D3CCF-7294-DC43-BCA9-F171A1F15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36EC41-0EEA-CE4F-961B-CB8F4045D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F9339-E8BB-8E40-8CCA-FEE1AB7AF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BF130D-A231-6642-AE93-9D3FC0A400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01006F-4773-6443-87BC-3F8FFF24A0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CC3348-E79C-6744-B5CF-49BED5121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F23307-9088-B041-A5D4-2A1DA172A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A3366F-E7BF-DC46-8B83-8003DDD2E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067393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59E86-73CA-1545-8567-7EB798484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7F871-7E30-4D48-910B-2E366A09F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DA785-BB71-C64D-B053-055953A69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2D0B0-0953-B246-B6B2-76EF6F22A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302992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5FA944-E7DB-F447-9D85-0B7B042F0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A9988C-8FC2-3244-A02D-70D19FA4F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98163-91EF-9246-B811-33AD52854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715071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E4513-A4BA-3B4F-BAA7-91B99A5A9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E3814-330B-3849-A4AF-7BDA66069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BE2757-97DD-FD46-B029-98A657CD24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58488-58EA-C24B-958D-7DE78542C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90AE4-E9D2-694F-9921-1A9F4A18E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205E42-79D7-F347-9EF2-0784470E3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2320085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8BFBC-A17A-0644-8DF0-676E7AFC0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F744CD-2E46-8D4F-89E4-7AED3757F9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CA630-30F9-154A-AD13-294BDE232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5137BA-579C-F04A-BC46-D00781D3C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6F66DE-E045-274D-88CA-6028ADB57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84A77-BEBE-A046-94F6-D6525E2AB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683759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75D3D5-4840-B64D-8FB8-622516B20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61FC4F-8C83-2448-BA9F-17AA3475F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4DAAA-BDE6-2148-B563-458082ED23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E0D67-0A3B-ED48-B4DB-C0446852ED05}" type="datetimeFigureOut">
              <a:rPr lang="en-CO" smtClean="0"/>
              <a:t>8/5/20</a:t>
            </a:fld>
            <a:endParaRPr lang="en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7344B-624E-384A-B4C3-16D1AEEC1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30001-BC6B-5F4C-9E85-0ED8A4B0CC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4DE15-2E2B-CA4C-A60D-C4F2D1BC0868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3348702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png"/><Relationship Id="rId5" Type="http://schemas.openxmlformats.org/officeDocument/2006/relationships/image" Target="../media/image4.emf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emf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3.emf"/><Relationship Id="rId4" Type="http://schemas.openxmlformats.org/officeDocument/2006/relationships/image" Target="../media/image7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7" Type="http://schemas.openxmlformats.org/officeDocument/2006/relationships/image" Target="../media/image77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6.emf"/><Relationship Id="rId5" Type="http://schemas.openxmlformats.org/officeDocument/2006/relationships/image" Target="../media/image75.emf"/><Relationship Id="rId4" Type="http://schemas.openxmlformats.org/officeDocument/2006/relationships/image" Target="../media/image7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13" Type="http://schemas.openxmlformats.org/officeDocument/2006/relationships/image" Target="../media/image28.emf"/><Relationship Id="rId18" Type="http://schemas.openxmlformats.org/officeDocument/2006/relationships/image" Target="../media/image32.png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12" Type="http://schemas.openxmlformats.org/officeDocument/2006/relationships/image" Target="../media/image27.emf"/><Relationship Id="rId17" Type="http://schemas.openxmlformats.org/officeDocument/2006/relationships/image" Target="../media/image31.png"/><Relationship Id="rId2" Type="http://schemas.openxmlformats.org/officeDocument/2006/relationships/image" Target="../media/image17.emf"/><Relationship Id="rId16" Type="http://schemas.openxmlformats.org/officeDocument/2006/relationships/image" Target="../media/image30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emf"/><Relationship Id="rId11" Type="http://schemas.openxmlformats.org/officeDocument/2006/relationships/image" Target="../media/image26.emf"/><Relationship Id="rId5" Type="http://schemas.openxmlformats.org/officeDocument/2006/relationships/image" Target="../media/image20.emf"/><Relationship Id="rId15" Type="http://schemas.openxmlformats.org/officeDocument/2006/relationships/image" Target="../media/image29.tiff"/><Relationship Id="rId10" Type="http://schemas.openxmlformats.org/officeDocument/2006/relationships/image" Target="../media/image25.emf"/><Relationship Id="rId19" Type="http://schemas.openxmlformats.org/officeDocument/2006/relationships/image" Target="../media/image33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Relationship Id="rId1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13" Type="http://schemas.openxmlformats.org/officeDocument/2006/relationships/image" Target="../media/image45.emf"/><Relationship Id="rId3" Type="http://schemas.openxmlformats.org/officeDocument/2006/relationships/image" Target="../media/image29.tiff"/><Relationship Id="rId7" Type="http://schemas.openxmlformats.org/officeDocument/2006/relationships/image" Target="../media/image39.emf"/><Relationship Id="rId12" Type="http://schemas.openxmlformats.org/officeDocument/2006/relationships/image" Target="../media/image44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emf"/><Relationship Id="rId11" Type="http://schemas.openxmlformats.org/officeDocument/2006/relationships/image" Target="../media/image43.emf"/><Relationship Id="rId5" Type="http://schemas.openxmlformats.org/officeDocument/2006/relationships/image" Target="../media/image37.emf"/><Relationship Id="rId10" Type="http://schemas.openxmlformats.org/officeDocument/2006/relationships/image" Target="../media/image42.emf"/><Relationship Id="rId4" Type="http://schemas.openxmlformats.org/officeDocument/2006/relationships/image" Target="../media/image36.emf"/><Relationship Id="rId9" Type="http://schemas.openxmlformats.org/officeDocument/2006/relationships/image" Target="../media/image4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3" Type="http://schemas.openxmlformats.org/officeDocument/2006/relationships/image" Target="../media/image29.tiff"/><Relationship Id="rId7" Type="http://schemas.openxmlformats.org/officeDocument/2006/relationships/image" Target="../media/image4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emf"/><Relationship Id="rId11" Type="http://schemas.openxmlformats.org/officeDocument/2006/relationships/image" Target="../media/image50.emf"/><Relationship Id="rId5" Type="http://schemas.openxmlformats.org/officeDocument/2006/relationships/image" Target="../media/image41.emf"/><Relationship Id="rId10" Type="http://schemas.openxmlformats.org/officeDocument/2006/relationships/image" Target="../media/image49.emf"/><Relationship Id="rId4" Type="http://schemas.openxmlformats.org/officeDocument/2006/relationships/image" Target="../media/image39.emf"/><Relationship Id="rId9" Type="http://schemas.openxmlformats.org/officeDocument/2006/relationships/image" Target="../media/image48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3" Type="http://schemas.openxmlformats.org/officeDocument/2006/relationships/image" Target="../media/image29.tiff"/><Relationship Id="rId7" Type="http://schemas.openxmlformats.org/officeDocument/2006/relationships/image" Target="../media/image51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emf"/><Relationship Id="rId5" Type="http://schemas.openxmlformats.org/officeDocument/2006/relationships/image" Target="../media/image41.emf"/><Relationship Id="rId4" Type="http://schemas.openxmlformats.org/officeDocument/2006/relationships/image" Target="../media/image39.emf"/><Relationship Id="rId9" Type="http://schemas.openxmlformats.org/officeDocument/2006/relationships/image" Target="../media/image5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emf"/><Relationship Id="rId3" Type="http://schemas.openxmlformats.org/officeDocument/2006/relationships/image" Target="../media/image30.tiff"/><Relationship Id="rId7" Type="http://schemas.openxmlformats.org/officeDocument/2006/relationships/image" Target="../media/image31.png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7.emf"/><Relationship Id="rId5" Type="http://schemas.openxmlformats.org/officeDocument/2006/relationships/image" Target="../media/image56.emf"/><Relationship Id="rId4" Type="http://schemas.openxmlformats.org/officeDocument/2006/relationships/image" Target="../media/image55.emf"/><Relationship Id="rId9" Type="http://schemas.openxmlformats.org/officeDocument/2006/relationships/image" Target="../media/image59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emf"/><Relationship Id="rId3" Type="http://schemas.openxmlformats.org/officeDocument/2006/relationships/image" Target="../media/image30.tiff"/><Relationship Id="rId7" Type="http://schemas.openxmlformats.org/officeDocument/2006/relationships/image" Target="../media/image63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png"/><Relationship Id="rId5" Type="http://schemas.openxmlformats.org/officeDocument/2006/relationships/image" Target="../media/image61.emf"/><Relationship Id="rId4" Type="http://schemas.openxmlformats.org/officeDocument/2006/relationships/image" Target="../media/image60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image" Target="../media/image30.tiff"/><Relationship Id="rId7" Type="http://schemas.openxmlformats.org/officeDocument/2006/relationships/image" Target="../media/image67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E5F4AE9-586E-0644-B3AF-E876C183AE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6000"/>
          </a:blip>
          <a:srcRect t="8000" b="12683"/>
          <a:stretch/>
        </p:blipFill>
        <p:spPr>
          <a:xfrm>
            <a:off x="-797524" y="0"/>
            <a:ext cx="13372679" cy="36321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CEA0A5-CB5B-944B-85E5-4DFE30A90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4066" y="3864633"/>
            <a:ext cx="7483862" cy="3077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BBD74C-1778-1B49-94AB-E19FA9E51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6170" y="5101956"/>
            <a:ext cx="1979651" cy="354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E3E18D-E2C2-E246-A4D3-AE677AD6F8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5548" y="4481652"/>
            <a:ext cx="5620897" cy="3109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91372B-E9DC-D54E-B1BB-02795F7A01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2467" y="1183579"/>
            <a:ext cx="5366065" cy="4529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B802FF-D9F4-7A42-8203-8D55E54A22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14289" y="409827"/>
            <a:ext cx="8763422" cy="4529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D11284-0814-CA43-AEE8-3C71C54182E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0547" y="2716870"/>
            <a:ext cx="3390900" cy="355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B8A29E-9C67-BA42-B997-AD947B5EBA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84877" y="5403922"/>
            <a:ext cx="2107123" cy="116056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081458F-C940-654F-8702-1E01DE11D63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4066" y="5845804"/>
            <a:ext cx="889142" cy="889142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FA183577-4123-2646-87A7-ED5C763C638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92510" y="5279082"/>
            <a:ext cx="1324057" cy="1487840"/>
          </a:xfrm>
          <a:prstGeom prst="rect">
            <a:avLst/>
          </a:prstGeom>
        </p:spPr>
      </p:pic>
      <p:pic>
        <p:nvPicPr>
          <p:cNvPr id="26" name="Graphic 25">
            <a:extLst>
              <a:ext uri="{FF2B5EF4-FFF2-40B4-BE49-F238E27FC236}">
                <a16:creationId xmlns:a16="http://schemas.microsoft.com/office/drawing/2014/main" id="{2918B7C7-E54C-9B45-B3F1-DE709F175D9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330318" y="5857243"/>
            <a:ext cx="731520" cy="731520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16112851-389D-1F41-AF3C-3C89C9E6F5D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037058" y="5940355"/>
            <a:ext cx="1503989" cy="59538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E65A5F0-4F2A-9243-BBFB-D0D8BA845F1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346713" y="5855182"/>
            <a:ext cx="750774" cy="73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168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895ECE-E69E-D345-A287-93DE659BE2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8F00">
              <a:alpha val="10000"/>
            </a:srgbClr>
          </a:solidFill>
          <a:ln>
            <a:solidFill>
              <a:srgbClr val="008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6F1BF6-6DC8-0840-8760-03CD283EE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919" y="3122198"/>
            <a:ext cx="7642163" cy="61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435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C4A215A-02FC-C84A-BC07-D76C9872B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11" y="1260153"/>
            <a:ext cx="11396474" cy="6871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B20C24-19D1-1242-8A64-C9C478547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6059" y="2348704"/>
            <a:ext cx="6965570" cy="4245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4E14E8-F48D-5E41-88BD-A59791E1E4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147" y="3304314"/>
            <a:ext cx="10571399" cy="315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305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64B39A-97BE-594B-B534-F085C07CE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0" y="245183"/>
            <a:ext cx="7642163" cy="6136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B20C24-19D1-1242-8A64-C9C478547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215" y="1233582"/>
            <a:ext cx="6965570" cy="4245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274609-A192-5D40-A0BA-09EA0C9FB0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382" y="2118382"/>
            <a:ext cx="10125236" cy="4349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736F30-B800-DE41-BC30-2DFB342B87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910" y="3182303"/>
            <a:ext cx="3757848" cy="8723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ADBCDB-20D1-8C4F-9375-42156AC954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0158" y="3164476"/>
            <a:ext cx="7453351" cy="6484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8F8040-3BAE-1349-9276-49D2F08B3C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180" y="4388901"/>
            <a:ext cx="11329639" cy="71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371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5633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8638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4674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B0F9D3-BD8D-3646-A0E4-BA5A9676E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48" y="342279"/>
            <a:ext cx="3712894" cy="5275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538928-2BA9-FA4E-B3A2-75CB6B798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66" y="7466315"/>
            <a:ext cx="4749800" cy="3302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5F117816-B2A5-054D-A514-7637F47AF83B}"/>
              </a:ext>
            </a:extLst>
          </p:cNvPr>
          <p:cNvGrpSpPr/>
          <p:nvPr/>
        </p:nvGrpSpPr>
        <p:grpSpPr>
          <a:xfrm>
            <a:off x="1146756" y="1281933"/>
            <a:ext cx="4956259" cy="1070416"/>
            <a:chOff x="604334" y="1635822"/>
            <a:chExt cx="5517559" cy="124738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FD234E6-9AF5-444D-AF9A-F3A71F569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4334" y="1635822"/>
              <a:ext cx="4292600" cy="3302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1538ADF-C4CD-814D-AA86-93808A1D1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75292" y="2155552"/>
              <a:ext cx="3963484" cy="26906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910480C-E031-6342-9F02-9C7E01A9F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75292" y="2614144"/>
              <a:ext cx="4946601" cy="269062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5DFD747-A665-6248-B9BF-A96109C5B7FD}"/>
              </a:ext>
            </a:extLst>
          </p:cNvPr>
          <p:cNvGrpSpPr/>
          <p:nvPr/>
        </p:nvGrpSpPr>
        <p:grpSpPr>
          <a:xfrm>
            <a:off x="1076952" y="2942466"/>
            <a:ext cx="5484503" cy="1500259"/>
            <a:chOff x="604334" y="3629489"/>
            <a:chExt cx="5778500" cy="161117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066E35C-7500-6C43-ADE0-F2BE4C1D2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4334" y="3629489"/>
              <a:ext cx="5778500" cy="4191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12119AC-92BE-4848-97B6-475D9D4F1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75292" y="4173504"/>
              <a:ext cx="2845846" cy="26906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03C75BB-0FE8-F142-B0A6-2A923E41B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75293" y="4539479"/>
              <a:ext cx="2192376" cy="34670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BA32F06-F13D-914A-9040-0F290007F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204050" y="4905029"/>
              <a:ext cx="4749800" cy="335638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01766CB-FB07-0542-8876-8B68D695A953}"/>
              </a:ext>
            </a:extLst>
          </p:cNvPr>
          <p:cNvGrpSpPr/>
          <p:nvPr/>
        </p:nvGrpSpPr>
        <p:grpSpPr>
          <a:xfrm>
            <a:off x="1076952" y="5081473"/>
            <a:ext cx="4980246" cy="1211057"/>
            <a:chOff x="1107107" y="5317514"/>
            <a:chExt cx="5203592" cy="118582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A2DB661-2CB9-FF45-AFFB-58548AC43D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107107" y="5317514"/>
              <a:ext cx="5105400" cy="4064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11EB651-F360-4845-B58E-56D190CE9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687977" y="5841465"/>
              <a:ext cx="3606879" cy="345006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53C36A26-BFB3-DF45-A4F0-00EB63283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701838" y="6224330"/>
              <a:ext cx="4608861" cy="279012"/>
            </a:xfrm>
            <a:prstGeom prst="rect">
              <a:avLst/>
            </a:prstGeom>
          </p:spPr>
        </p:pic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212F4FCD-A177-3B4F-8503-EE0BBCAC581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392937" y="-27720"/>
            <a:ext cx="1799063" cy="99089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222B014-E3AC-D549-86D2-274FF48ECB7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564732" y="1053388"/>
            <a:ext cx="1109059" cy="134907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ED392BF-96BA-474D-B91A-3EB5EFCB00A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427290" y="1168833"/>
            <a:ext cx="1652303" cy="185774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0881143-BB89-BE45-8EE0-19DB3048471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003343" y="2767363"/>
            <a:ext cx="2209800" cy="17272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DC60251-B9D2-8840-831E-513B74029D08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213144" y="3930617"/>
            <a:ext cx="2692760" cy="22009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874B896-B1EB-2B45-935C-01C1E9E6EFE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724153" y="5496519"/>
            <a:ext cx="2006701" cy="8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74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895ECE-E69E-D345-A287-93DE659BE2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32FF">
              <a:alpha val="10000"/>
            </a:srgbClr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CC1952-8EE8-124F-9563-93F25A6A6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173" y="3136515"/>
            <a:ext cx="6659653" cy="58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028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19F7B6-D180-1143-AB9D-20A52FA36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99" y="297674"/>
            <a:ext cx="7498875" cy="5944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6D20AA5-8434-4849-8EC2-60FFCB0FD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463" y="297674"/>
            <a:ext cx="1913805" cy="23279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BC8854-6B89-5D41-96F4-5FB28BAD3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599" y="1180998"/>
            <a:ext cx="8498600" cy="4606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C705B0-9521-454C-A9F2-D15ABCFCAC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099" y="2215289"/>
            <a:ext cx="5760379" cy="65906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5E6FB43-3980-B843-8FAA-57B5A6A1737B}"/>
              </a:ext>
            </a:extLst>
          </p:cNvPr>
          <p:cNvGrpSpPr/>
          <p:nvPr/>
        </p:nvGrpSpPr>
        <p:grpSpPr>
          <a:xfrm>
            <a:off x="6713034" y="2051824"/>
            <a:ext cx="2497873" cy="903367"/>
            <a:chOff x="6713034" y="2051824"/>
            <a:chExt cx="2497873" cy="903367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3FB11C10-D1CE-ED47-B2ED-2632CE3FA4DA}"/>
                </a:ext>
              </a:extLst>
            </p:cNvPr>
            <p:cNvSpPr/>
            <p:nvPr/>
          </p:nvSpPr>
          <p:spPr>
            <a:xfrm>
              <a:off x="6713034" y="2051824"/>
              <a:ext cx="2497873" cy="903367"/>
            </a:xfrm>
            <a:prstGeom prst="roundRect">
              <a:avLst/>
            </a:prstGeom>
            <a:solidFill>
              <a:srgbClr val="0432FF">
                <a:alpha val="20000"/>
              </a:srgbClr>
            </a:solidFill>
            <a:ln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3EBB5C1-71C5-6649-B017-1E5CEA622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82039" y="2296128"/>
              <a:ext cx="1485900" cy="469900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0E64604-CAF1-D949-B20E-8E686A5165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94165" y="3141678"/>
            <a:ext cx="1346200" cy="95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3EE52DD-4418-E640-9E80-FB0E162BCE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7728" y="3299568"/>
            <a:ext cx="5050906" cy="785008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64B3F35-853B-214F-A30C-0FFF9CCA7345}"/>
              </a:ext>
            </a:extLst>
          </p:cNvPr>
          <p:cNvCxnSpPr/>
          <p:nvPr/>
        </p:nvCxnSpPr>
        <p:spPr>
          <a:xfrm>
            <a:off x="6713034" y="3692072"/>
            <a:ext cx="1342351" cy="0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113B8F3D-AFD6-0B49-BC60-FAA3146CDC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5599" y="4488349"/>
            <a:ext cx="8498600" cy="34411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D1F8EDC-4508-0D46-9AD3-2B278978724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19550" y="5242309"/>
            <a:ext cx="2881475" cy="80975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8D3178D-B4BF-1045-8558-049ACCE164C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47340" y="5412238"/>
            <a:ext cx="2095500" cy="4699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48972CE-632A-6648-A908-2DE10C1A14F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7728" y="6175453"/>
            <a:ext cx="5227391" cy="3317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0F02801-46A4-2C4F-BABE-CBC35EDFE23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059772" y="6129510"/>
            <a:ext cx="4302270" cy="32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360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02769B-229D-2A4F-A203-F716FA002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99" y="297674"/>
            <a:ext cx="7498875" cy="5944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459A2E-33FF-B34B-9A2E-ED978DE1C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463" y="297674"/>
            <a:ext cx="1913805" cy="23279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A2E417-3D76-7748-8C8C-2E9C8BDAD7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28" y="1901874"/>
            <a:ext cx="936424" cy="6625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7FBE22-4DF1-7846-AAAB-EDD267A147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599" y="1141058"/>
            <a:ext cx="8711360" cy="3527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8F5800-7182-A542-8014-42A312E037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5246" y="1840652"/>
            <a:ext cx="5050906" cy="7850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0B0DF8-D699-4141-A32B-F1CFB450ED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7395" y="3013302"/>
            <a:ext cx="10970941" cy="1279943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FFAED83D-0C4E-554C-BCEA-CA935341D242}"/>
              </a:ext>
            </a:extLst>
          </p:cNvPr>
          <p:cNvGrpSpPr/>
          <p:nvPr/>
        </p:nvGrpSpPr>
        <p:grpSpPr>
          <a:xfrm>
            <a:off x="537395" y="4680887"/>
            <a:ext cx="11241669" cy="1474658"/>
            <a:chOff x="326311" y="4524698"/>
            <a:chExt cx="11241669" cy="1474658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9A034960-91FA-1E4E-B07F-8CBE82312257}"/>
                </a:ext>
              </a:extLst>
            </p:cNvPr>
            <p:cNvSpPr/>
            <p:nvPr/>
          </p:nvSpPr>
          <p:spPr>
            <a:xfrm>
              <a:off x="326311" y="4524698"/>
              <a:ext cx="11241669" cy="1474658"/>
            </a:xfrm>
            <a:prstGeom prst="roundRect">
              <a:avLst/>
            </a:prstGeom>
            <a:solidFill>
              <a:srgbClr val="0432FF">
                <a:alpha val="10000"/>
              </a:srgbClr>
            </a:solidFill>
            <a:ln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EA9FEB3-59C4-B24C-8930-AD8EC5228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4020" y="4849553"/>
              <a:ext cx="1702304" cy="86153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5639B05-51F0-414D-86B8-DB7109280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897600" y="4815440"/>
              <a:ext cx="1413609" cy="895645"/>
            </a:xfrm>
            <a:prstGeom prst="rect">
              <a:avLst/>
            </a:prstGeom>
          </p:spPr>
        </p:pic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1A59DC5-E669-6942-9A2B-735E6EA621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10945" y="5183891"/>
              <a:ext cx="1717288" cy="1"/>
            </a:xfrm>
            <a:prstGeom prst="straightConnector1">
              <a:avLst/>
            </a:prstGeom>
            <a:ln>
              <a:solidFill>
                <a:srgbClr val="043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3D7E6D3-0135-1945-83B4-68525160F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854474" y="4792483"/>
              <a:ext cx="3343024" cy="895639"/>
            </a:xfrm>
            <a:prstGeom prst="rect">
              <a:avLst/>
            </a:prstGeom>
          </p:spPr>
        </p:pic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575F2C6-E603-434B-BE66-85381794DBFC}"/>
              </a:ext>
            </a:extLst>
          </p:cNvPr>
          <p:cNvCxnSpPr>
            <a:cxnSpLocks/>
          </p:cNvCxnSpPr>
          <p:nvPr/>
        </p:nvCxnSpPr>
        <p:spPr>
          <a:xfrm>
            <a:off x="7270595" y="3836020"/>
            <a:ext cx="0" cy="457225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83E8CF6E-C369-4941-9EF9-FF02841036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873713" y="6348472"/>
            <a:ext cx="4191845" cy="30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540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85CB13F-F1A1-5048-B128-F6B6184E9485}"/>
              </a:ext>
            </a:extLst>
          </p:cNvPr>
          <p:cNvSpPr/>
          <p:nvPr/>
        </p:nvSpPr>
        <p:spPr>
          <a:xfrm>
            <a:off x="2430966" y="3832165"/>
            <a:ext cx="7252497" cy="1609630"/>
          </a:xfrm>
          <a:prstGeom prst="roundRect">
            <a:avLst/>
          </a:prstGeom>
          <a:solidFill>
            <a:srgbClr val="0432FF">
              <a:alpha val="10000"/>
            </a:srgbClr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02769B-229D-2A4F-A203-F716FA002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99" y="297674"/>
            <a:ext cx="7498875" cy="5944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459A2E-33FF-B34B-9A2E-ED978DE1C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463" y="297674"/>
            <a:ext cx="1913805" cy="23279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A2E417-3D76-7748-8C8C-2E9C8BDAD7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28" y="1901874"/>
            <a:ext cx="936424" cy="6625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7FBE22-4DF1-7846-AAAB-EDD267A147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599" y="1141058"/>
            <a:ext cx="8711360" cy="3527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8F5800-7182-A542-8014-42A312E037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5246" y="1840652"/>
            <a:ext cx="5050906" cy="7850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75A42A-4083-D344-A7D8-8F8D57707C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599" y="3033746"/>
            <a:ext cx="9711009" cy="3903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7D6D2E-9DBE-FE4F-8423-E94A97BF83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9250" y="3927495"/>
            <a:ext cx="6413500" cy="1333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224B13-1122-9D43-B267-23DFAB07F9B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00025" y="5789004"/>
            <a:ext cx="8591949" cy="83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86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7265B1-BB11-6949-9BB5-648C6B94B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5" y="351697"/>
            <a:ext cx="8047154" cy="4957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F6D05E-D83E-B94D-A4A3-29B4BD56E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222" y="165222"/>
            <a:ext cx="2303793" cy="25902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964DFA-179D-7344-AB50-DE5F6E7C8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848" y="1325583"/>
            <a:ext cx="6865124" cy="7583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62A664-F455-C34E-B020-CEA4C88B1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657" y="2562030"/>
            <a:ext cx="2476500" cy="41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C4BC27-588A-304C-B6C5-472923DB47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189" y="3641380"/>
            <a:ext cx="7166733" cy="8021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076DAB-818A-FD45-8D86-D0E21D7682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75649" y="3330715"/>
            <a:ext cx="1481387" cy="11578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B76999-7FCA-D641-BCAD-EABAD6F0E2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9189" y="5023330"/>
            <a:ext cx="10285606" cy="3653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CA698F-79FC-9446-8815-CCFEE80FE2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9189" y="6113955"/>
            <a:ext cx="11493622" cy="33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680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5FAF33E-F4BB-774C-82DF-79B42623B756}"/>
              </a:ext>
            </a:extLst>
          </p:cNvPr>
          <p:cNvSpPr/>
          <p:nvPr/>
        </p:nvSpPr>
        <p:spPr>
          <a:xfrm>
            <a:off x="628495" y="2520176"/>
            <a:ext cx="8560110" cy="1650380"/>
          </a:xfrm>
          <a:prstGeom prst="roundRect">
            <a:avLst/>
          </a:prstGeom>
          <a:solidFill>
            <a:srgbClr val="0432FF">
              <a:alpha val="10000"/>
            </a:srgbClr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O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7265B1-BB11-6949-9BB5-648C6B94B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5" y="351697"/>
            <a:ext cx="8047154" cy="4957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F6D05E-D83E-B94D-A4A3-29B4BD56E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222" y="165222"/>
            <a:ext cx="2303793" cy="25902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7E25111-3203-EE49-AE4D-74703B348D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208" y="1339209"/>
            <a:ext cx="8303942" cy="7423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0C6C69-0DD4-0441-9BFA-DAC13580A7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349" y="2755465"/>
            <a:ext cx="7607300" cy="1016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7C8C352-442A-AB4D-954F-097CEA71BA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3643" y="4252861"/>
            <a:ext cx="4929923" cy="25318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BFC0B8-CD9E-964F-B4D4-55B6053D57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434" y="5774455"/>
            <a:ext cx="5769286" cy="5621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1037FE9-AED0-FC4B-BD02-9FF62B09B9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434" y="4776421"/>
            <a:ext cx="5181384" cy="39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331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7265B1-BB11-6949-9BB5-648C6B94B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5" y="351697"/>
            <a:ext cx="8047154" cy="4957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F6D05E-D83E-B94D-A4A3-29B4BD56E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7222" y="165222"/>
            <a:ext cx="2303793" cy="259024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0714F7D-9C63-CC44-B1BF-3A490BB5E789}"/>
              </a:ext>
            </a:extLst>
          </p:cNvPr>
          <p:cNvGrpSpPr/>
          <p:nvPr/>
        </p:nvGrpSpPr>
        <p:grpSpPr>
          <a:xfrm>
            <a:off x="873822" y="1340375"/>
            <a:ext cx="7801827" cy="1415090"/>
            <a:chOff x="628495" y="2520176"/>
            <a:chExt cx="8560110" cy="165038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35FAF33E-F4BB-774C-82DF-79B42623B756}"/>
                </a:ext>
              </a:extLst>
            </p:cNvPr>
            <p:cNvSpPr/>
            <p:nvPr/>
          </p:nvSpPr>
          <p:spPr>
            <a:xfrm>
              <a:off x="628495" y="2520176"/>
              <a:ext cx="8560110" cy="1650380"/>
            </a:xfrm>
            <a:prstGeom prst="roundRect">
              <a:avLst/>
            </a:prstGeom>
            <a:solidFill>
              <a:srgbClr val="0432FF">
                <a:alpha val="10000"/>
              </a:srgbClr>
            </a:solidFill>
            <a:ln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O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70C6C69-0DD4-0441-9BFA-DAC13580A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8349" y="2755465"/>
              <a:ext cx="7607300" cy="1016000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B96FDB-B605-034C-B00F-844BA22C6592}"/>
              </a:ext>
            </a:extLst>
          </p:cNvPr>
          <p:cNvGrpSpPr/>
          <p:nvPr/>
        </p:nvGrpSpPr>
        <p:grpSpPr>
          <a:xfrm>
            <a:off x="628495" y="3429000"/>
            <a:ext cx="10753493" cy="960009"/>
            <a:chOff x="464634" y="3074489"/>
            <a:chExt cx="10753493" cy="96000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778680D-6FC0-FA4A-B6A4-26C777474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4634" y="3564598"/>
              <a:ext cx="2476500" cy="4699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0C4756F-51F9-554C-B5D2-7ABCAB18D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4634" y="3074489"/>
              <a:ext cx="10753493" cy="35451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648C697-CFD4-774F-9AA4-9F781C146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86617" y="3619621"/>
              <a:ext cx="5855783" cy="359853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6223B093-4130-B642-84FF-1BDE9BBC08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82849" y="4971525"/>
            <a:ext cx="58928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202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0</Words>
  <Application>Microsoft Macintosh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Johan Méndez</dc:creator>
  <cp:lastModifiedBy>Johan Méndez</cp:lastModifiedBy>
  <cp:revision>18</cp:revision>
  <dcterms:created xsi:type="dcterms:W3CDTF">2020-08-05T15:15:00Z</dcterms:created>
  <dcterms:modified xsi:type="dcterms:W3CDTF">2020-08-05T19:57:59Z</dcterms:modified>
</cp:coreProperties>
</file>

<file path=docProps/thumbnail.jpeg>
</file>